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9"/>
  </p:notesMasterIdLst>
  <p:sldIdLst>
    <p:sldId id="258" r:id="rId5"/>
    <p:sldId id="925" r:id="rId6"/>
    <p:sldId id="926" r:id="rId7"/>
    <p:sldId id="299" r:id="rId8"/>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3" orient="horz" pos="686" userDrawn="1">
          <p15:clr>
            <a:srgbClr val="A4A3A4"/>
          </p15:clr>
        </p15:guide>
        <p15:guide id="6" pos="3840" userDrawn="1">
          <p15:clr>
            <a:srgbClr val="A4A3A4"/>
          </p15:clr>
        </p15:guide>
        <p15:guide id="9" pos="4747" userDrawn="1">
          <p15:clr>
            <a:srgbClr val="A4A3A4"/>
          </p15:clr>
        </p15:guide>
        <p15:guide id="10" pos="7242" userDrawn="1">
          <p15:clr>
            <a:srgbClr val="A4A3A4"/>
          </p15:clr>
        </p15:guide>
        <p15:guide id="11" orient="horz" pos="2614" userDrawn="1">
          <p15:clr>
            <a:srgbClr val="A4A3A4"/>
          </p15:clr>
        </p15:guide>
        <p15:guide id="13" orient="horz" pos="36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en Daglish Rose" initials="KDR" lastIdx="1" clrIdx="0">
    <p:extLst>
      <p:ext uri="{19B8F6BF-5375-455C-9EA6-DF929625EA0E}">
        <p15:presenceInfo xmlns:p15="http://schemas.microsoft.com/office/powerpoint/2012/main" userId="S::kristen.daglish.rose@liquorandgaming.nsw.gov.au::0ed34b59-d385-468a-882f-4f34e52500d6" providerId="AD"/>
      </p:ext>
    </p:extLst>
  </p:cmAuthor>
  <p:cmAuthor id="2" name="Felicity Cox" initials="FC" lastIdx="1" clrIdx="1">
    <p:extLst>
      <p:ext uri="{19B8F6BF-5375-455C-9EA6-DF929625EA0E}">
        <p15:presenceInfo xmlns:p15="http://schemas.microsoft.com/office/powerpoint/2012/main" userId="S::felicity.cox@customerservice.nsw.gov.au::61c80b12-9182-4781-8b4e-07947ce35985" providerId="AD"/>
      </p:ext>
    </p:extLst>
  </p:cmAuthor>
  <p:cmAuthor id="3" name="Editor" initials="ED" lastIdx="16" clrIdx="2">
    <p:extLst>
      <p:ext uri="{19B8F6BF-5375-455C-9EA6-DF929625EA0E}">
        <p15:presenceInfo xmlns:p15="http://schemas.microsoft.com/office/powerpoint/2012/main" userId="Editor" providerId="None"/>
      </p:ext>
    </p:extLst>
  </p:cmAuthor>
  <p:cmAuthor id="4" name="Roy Scoon" initials="RS" lastIdx="17" clrIdx="3">
    <p:extLst>
      <p:ext uri="{19B8F6BF-5375-455C-9EA6-DF929625EA0E}">
        <p15:presenceInfo xmlns:p15="http://schemas.microsoft.com/office/powerpoint/2012/main" userId="S::Roy.Scoon@customerservice.nsw.gov.au::bf5c9325-e5b4-4343-969c-8f9ec92d9f43" providerId="AD"/>
      </p:ext>
    </p:extLst>
  </p:cmAuthor>
  <p:cmAuthor id="5" name="Chloe Woodgate" initials="CW" lastIdx="9" clrIdx="4">
    <p:extLst>
      <p:ext uri="{19B8F6BF-5375-455C-9EA6-DF929625EA0E}">
        <p15:presenceInfo xmlns:p15="http://schemas.microsoft.com/office/powerpoint/2012/main" userId="S::chloe.woodgate@customerservice.nsw.gov.au::adc51c57-5a6b-48ea-a4a6-bafe9e6fcaea" providerId="AD"/>
      </p:ext>
    </p:extLst>
  </p:cmAuthor>
  <p:cmAuthor id="6" name="Charlene Fle-Danijelovic" initials="CF" lastIdx="4" clrIdx="5">
    <p:extLst>
      <p:ext uri="{19B8F6BF-5375-455C-9EA6-DF929625EA0E}">
        <p15:presenceInfo xmlns:p15="http://schemas.microsoft.com/office/powerpoint/2012/main" userId="S::Charlene.Fle-Danijelovic@customerservice.nsw.gov.au::5f8a8755-0a79-4085-8277-1304ffd02c3c" providerId="AD"/>
      </p:ext>
    </p:extLst>
  </p:cmAuthor>
  <p:cmAuthor id="7" name="Jodie" initials="J" lastIdx="11" clrIdx="6">
    <p:extLst>
      <p:ext uri="{19B8F6BF-5375-455C-9EA6-DF929625EA0E}">
        <p15:presenceInfo xmlns:p15="http://schemas.microsoft.com/office/powerpoint/2012/main" userId="S::JWrigley@senateshj.com.au::40e8dc4d-81e2-4202-ba93-1cc1cfb08864" providerId="AD"/>
      </p:ext>
    </p:extLst>
  </p:cmAuthor>
  <p:cmAuthor id="8" name="Rebeccah Churchward" initials="RC" lastIdx="13" clrIdx="7">
    <p:extLst>
      <p:ext uri="{19B8F6BF-5375-455C-9EA6-DF929625EA0E}">
        <p15:presenceInfo xmlns:p15="http://schemas.microsoft.com/office/powerpoint/2012/main" userId="S::rchurchward@kamber.com.au::b6e529a9-afe9-4a28-a436-56ebc2ae9c16" providerId="AD"/>
      </p:ext>
    </p:extLst>
  </p:cmAuthor>
  <p:cmAuthor id="9" name="Prue Phillips" initials="PP" lastIdx="20" clrIdx="8">
    <p:extLst>
      <p:ext uri="{19B8F6BF-5375-455C-9EA6-DF929625EA0E}">
        <p15:presenceInfo xmlns:p15="http://schemas.microsoft.com/office/powerpoint/2012/main" userId="S::Prue.Phillips@customerservice.nsw.gov.au::36446ba9-15b9-44c7-8ec2-03255ef23248" providerId="AD"/>
      </p:ext>
    </p:extLst>
  </p:cmAuthor>
  <p:cmAuthor id="10" name="Jodie Wrigley" initials="JW" lastIdx="4" clrIdx="9">
    <p:extLst>
      <p:ext uri="{19B8F6BF-5375-455C-9EA6-DF929625EA0E}">
        <p15:presenceInfo xmlns:p15="http://schemas.microsoft.com/office/powerpoint/2012/main" userId="S::jodie_senateshj.com.au#ext#@nswgov.onmicrosoft.com::7e9e765d-364d-4868-b187-7ef40f2ac458" providerId="AD"/>
      </p:ext>
    </p:extLst>
  </p:cmAuthor>
  <p:cmAuthor id="11" name="Isobel Scouler" initials="IS" lastIdx="3" clrIdx="10">
    <p:extLst>
      <p:ext uri="{19B8F6BF-5375-455C-9EA6-DF929625EA0E}">
        <p15:presenceInfo xmlns:p15="http://schemas.microsoft.com/office/powerpoint/2012/main" userId="S::isobel.scouler@customerservice.nsw.gov.au::67b95ebe-c015-4fa2-ad9c-585579fbe255" providerId="AD"/>
      </p:ext>
    </p:extLst>
  </p:cmAuthor>
  <p:cmAuthor id="12" name="Bronwyn Putland" initials="BP" lastIdx="3" clrIdx="11">
    <p:extLst>
      <p:ext uri="{19B8F6BF-5375-455C-9EA6-DF929625EA0E}">
        <p15:presenceInfo xmlns:p15="http://schemas.microsoft.com/office/powerpoint/2012/main" userId="S::bronwyn.putland@customerservice.nsw.gov.au::d83d37b9-c217-4931-9369-46afb97bdb1f" providerId="AD"/>
      </p:ext>
    </p:extLst>
  </p:cmAuthor>
  <p:cmAuthor id="13" name="Darren Behar" initials="DB" lastIdx="4" clrIdx="12">
    <p:extLst>
      <p:ext uri="{19B8F6BF-5375-455C-9EA6-DF929625EA0E}">
        <p15:presenceInfo xmlns:p15="http://schemas.microsoft.com/office/powerpoint/2012/main" userId="S::DBehar@senateshj.com.au::e52b45e1-fd59-4018-8a90-18ae742eb3d0" providerId="AD"/>
      </p:ext>
    </p:extLst>
  </p:cmAuthor>
  <p:cmAuthor id="14" name="Bradley Matthews" initials="BM" lastIdx="26" clrIdx="13">
    <p:extLst>
      <p:ext uri="{19B8F6BF-5375-455C-9EA6-DF929625EA0E}">
        <p15:presenceInfo xmlns:p15="http://schemas.microsoft.com/office/powerpoint/2012/main" userId="S::Bradley.Matthews@customerservice.nsw.gov.au::0686c06a-6ffe-413e-95dd-7939c57c9d4f" providerId="AD"/>
      </p:ext>
    </p:extLst>
  </p:cmAuthor>
  <p:cmAuthor id="15" name="Rebeccah Churchward" initials="RC [2]" lastIdx="3" clrIdx="14">
    <p:extLst>
      <p:ext uri="{19B8F6BF-5375-455C-9EA6-DF929625EA0E}">
        <p15:presenceInfo xmlns:p15="http://schemas.microsoft.com/office/powerpoint/2012/main" userId="S::rebeccah_kamber.com.au#ext#@nswgov.onmicrosoft.com::c130110d-927d-4089-8107-abd046ff2074" providerId="AD"/>
      </p:ext>
    </p:extLst>
  </p:cmAuthor>
  <p:cmAuthor id="16" name="Karina Fretwell (Ministry of Health)" initials="KF(oH" lastIdx="5" clrIdx="15">
    <p:extLst>
      <p:ext uri="{19B8F6BF-5375-455C-9EA6-DF929625EA0E}">
        <p15:presenceInfo xmlns:p15="http://schemas.microsoft.com/office/powerpoint/2012/main" userId="S::Karina.Fretwell@health.nsw.gov.au::a6ac5187-8005-4c59-a29d-903fc02f5882" providerId="AD"/>
      </p:ext>
    </p:extLst>
  </p:cmAuthor>
  <p:cmAuthor id="17" name="Kylie Sammut (Ministry of Health)" initials="KS(oH" lastIdx="25" clrIdx="16">
    <p:extLst>
      <p:ext uri="{19B8F6BF-5375-455C-9EA6-DF929625EA0E}">
        <p15:presenceInfo xmlns:p15="http://schemas.microsoft.com/office/powerpoint/2012/main" userId="S::Kylie.Sammut@health.nsw.gov.au::40f8748c-3b17-4251-a673-aa2e4c60f14c" providerId="AD"/>
      </p:ext>
    </p:extLst>
  </p:cmAuthor>
  <p:cmAuthor id="18" name="Nicole Douglas (Ministry of Health)" initials="ND(oH" lastIdx="1" clrIdx="17">
    <p:extLst>
      <p:ext uri="{19B8F6BF-5375-455C-9EA6-DF929625EA0E}">
        <p15:presenceInfo xmlns:p15="http://schemas.microsoft.com/office/powerpoint/2012/main" userId="S-1-5-21-1645522239-1647877149-682003330-8160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239"/>
    <a:srgbClr val="0099DC"/>
    <a:srgbClr val="212F61"/>
    <a:srgbClr val="0077AC"/>
    <a:srgbClr val="42CA73"/>
    <a:srgbClr val="9F7CBA"/>
    <a:srgbClr val="B296C7"/>
    <a:srgbClr val="7CDA9E"/>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F09AB0-6409-4588-8361-252A84305B37}" v="134" dt="2021-05-10T06:27:06.441"/>
    <p1510:client id="{B0C02CB1-36D5-4FD4-B3A2-394B2C38437D}" v="2" dt="2021-05-10T05:11:52.5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74"/>
      </p:cViewPr>
      <p:guideLst>
        <p:guide orient="horz" pos="346"/>
        <p:guide orient="horz" pos="686"/>
        <p:guide pos="3840"/>
        <p:guide pos="4747"/>
        <p:guide pos="7242"/>
        <p:guide orient="horz" pos="2614"/>
        <p:guide orient="horz" pos="36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MULDOWNEY (Ministry of Health)" userId="ad2770cc-e76b-44ee-9c68-fa98fe4b8e62" providerId="ADAL" clId="{B0C02CB1-36D5-4FD4-B3A2-394B2C38437D}"/>
    <pc:docChg chg="undo modSld">
      <pc:chgData name="Kate MULDOWNEY (Ministry of Health)" userId="ad2770cc-e76b-44ee-9c68-fa98fe4b8e62" providerId="ADAL" clId="{B0C02CB1-36D5-4FD4-B3A2-394B2C38437D}" dt="2021-05-10T05:11:52.025" v="2" actId="947"/>
      <pc:docMkLst>
        <pc:docMk/>
      </pc:docMkLst>
      <pc:sldChg chg="modSp">
        <pc:chgData name="Kate MULDOWNEY (Ministry of Health)" userId="ad2770cc-e76b-44ee-9c68-fa98fe4b8e62" providerId="ADAL" clId="{B0C02CB1-36D5-4FD4-B3A2-394B2C38437D}" dt="2021-05-10T05:11:52.025" v="2" actId="947"/>
        <pc:sldMkLst>
          <pc:docMk/>
          <pc:sldMk cId="274516389" sldId="926"/>
        </pc:sldMkLst>
        <pc:spChg chg="mod">
          <ac:chgData name="Kate MULDOWNEY (Ministry of Health)" userId="ad2770cc-e76b-44ee-9c68-fa98fe4b8e62" providerId="ADAL" clId="{B0C02CB1-36D5-4FD4-B3A2-394B2C38437D}" dt="2021-05-10T05:11:52.025" v="2" actId="947"/>
          <ac:spMkLst>
            <pc:docMk/>
            <pc:sldMk cId="274516389" sldId="926"/>
            <ac:spMk id="9" creationId="{B3A838DE-468C-4119-96EB-544C80F4DD69}"/>
          </ac:spMkLst>
        </pc:spChg>
      </pc:sldChg>
    </pc:docChg>
  </pc:docChgLst>
  <pc:docChgLst>
    <pc:chgData name="Rebeccah Churchward" userId="S::rebeccah_kamber.com.au#ext#@nswgov.onmicrosoft.com::c130110d-927d-4089-8107-abd046ff2074" providerId="AD" clId="Web-{4AF09AB0-6409-4588-8361-252A84305B37}"/>
    <pc:docChg chg="modSld">
      <pc:chgData name="Rebeccah Churchward" userId="S::rebeccah_kamber.com.au#ext#@nswgov.onmicrosoft.com::c130110d-927d-4089-8107-abd046ff2074" providerId="AD" clId="Web-{4AF09AB0-6409-4588-8361-252A84305B37}" dt="2021-05-10T06:27:05.957" v="76"/>
      <pc:docMkLst>
        <pc:docMk/>
      </pc:docMkLst>
      <pc:sldChg chg="modSp">
        <pc:chgData name="Rebeccah Churchward" userId="S::rebeccah_kamber.com.au#ext#@nswgov.onmicrosoft.com::c130110d-927d-4089-8107-abd046ff2074" providerId="AD" clId="Web-{4AF09AB0-6409-4588-8361-252A84305B37}" dt="2021-05-10T06:03:26.157" v="26" actId="20577"/>
        <pc:sldMkLst>
          <pc:docMk/>
          <pc:sldMk cId="401662361" sldId="258"/>
        </pc:sldMkLst>
        <pc:spChg chg="mod">
          <ac:chgData name="Rebeccah Churchward" userId="S::rebeccah_kamber.com.au#ext#@nswgov.onmicrosoft.com::c130110d-927d-4089-8107-abd046ff2074" providerId="AD" clId="Web-{4AF09AB0-6409-4588-8361-252A84305B37}" dt="2021-05-10T06:03:26.157" v="26" actId="20577"/>
          <ac:spMkLst>
            <pc:docMk/>
            <pc:sldMk cId="401662361" sldId="258"/>
            <ac:spMk id="4" creationId="{12F1EE91-3F6C-4957-9651-356FE4A88A0F}"/>
          </ac:spMkLst>
        </pc:spChg>
      </pc:sldChg>
      <pc:sldChg chg="modSp delCm">
        <pc:chgData name="Rebeccah Churchward" userId="S::rebeccah_kamber.com.au#ext#@nswgov.onmicrosoft.com::c130110d-927d-4089-8107-abd046ff2074" providerId="AD" clId="Web-{4AF09AB0-6409-4588-8361-252A84305B37}" dt="2021-05-10T06:27:05.957" v="76"/>
        <pc:sldMkLst>
          <pc:docMk/>
          <pc:sldMk cId="2608347762" sldId="925"/>
        </pc:sldMkLst>
        <pc:spChg chg="mod">
          <ac:chgData name="Rebeccah Churchward" userId="S::rebeccah_kamber.com.au#ext#@nswgov.onmicrosoft.com::c130110d-927d-4089-8107-abd046ff2074" providerId="AD" clId="Web-{4AF09AB0-6409-4588-8361-252A84305B37}" dt="2021-05-10T06:03:02.938" v="12" actId="20577"/>
          <ac:spMkLst>
            <pc:docMk/>
            <pc:sldMk cId="2608347762" sldId="925"/>
            <ac:spMk id="3" creationId="{F6677F9D-7D05-494B-8810-381BDE952E4C}"/>
          </ac:spMkLst>
        </pc:spChg>
        <pc:spChg chg="mod">
          <ac:chgData name="Rebeccah Churchward" userId="S::rebeccah_kamber.com.au#ext#@nswgov.onmicrosoft.com::c130110d-927d-4089-8107-abd046ff2074" providerId="AD" clId="Web-{4AF09AB0-6409-4588-8361-252A84305B37}" dt="2021-05-10T06:03:56.094" v="29" actId="20577"/>
          <ac:spMkLst>
            <pc:docMk/>
            <pc:sldMk cId="2608347762" sldId="925"/>
            <ac:spMk id="5" creationId="{00000000-0000-0000-0000-000000000000}"/>
          </ac:spMkLst>
        </pc:spChg>
        <pc:spChg chg="mod">
          <ac:chgData name="Rebeccah Churchward" userId="S::rebeccah_kamber.com.au#ext#@nswgov.onmicrosoft.com::c130110d-927d-4089-8107-abd046ff2074" providerId="AD" clId="Web-{4AF09AB0-6409-4588-8361-252A84305B37}" dt="2021-05-10T06:13:54.268" v="74" actId="20577"/>
          <ac:spMkLst>
            <pc:docMk/>
            <pc:sldMk cId="2608347762" sldId="925"/>
            <ac:spMk id="6" creationId="{6AE785B6-6636-F541-91D2-F89B18C7E7F4}"/>
          </ac:spMkLst>
        </pc:spChg>
        <pc:spChg chg="mod">
          <ac:chgData name="Rebeccah Churchward" userId="S::rebeccah_kamber.com.au#ext#@nswgov.onmicrosoft.com::c130110d-927d-4089-8107-abd046ff2074" providerId="AD" clId="Web-{4AF09AB0-6409-4588-8361-252A84305B37}" dt="2021-05-10T06:04:26.516" v="44" actId="20577"/>
          <ac:spMkLst>
            <pc:docMk/>
            <pc:sldMk cId="2608347762" sldId="925"/>
            <ac:spMk id="7" creationId="{18D91457-13BD-BD48-9AE9-1996236B9842}"/>
          </ac:spMkLst>
        </pc:spChg>
        <pc:spChg chg="mod">
          <ac:chgData name="Rebeccah Churchward" userId="S::rebeccah_kamber.com.au#ext#@nswgov.onmicrosoft.com::c130110d-927d-4089-8107-abd046ff2074" providerId="AD" clId="Web-{4AF09AB0-6409-4588-8361-252A84305B37}" dt="2021-05-10T06:04:30.063" v="45" actId="20577"/>
          <ac:spMkLst>
            <pc:docMk/>
            <pc:sldMk cId="2608347762" sldId="925"/>
            <ac:spMk id="9" creationId="{B3A838DE-468C-4119-96EB-544C80F4DD69}"/>
          </ac:spMkLst>
        </pc:spChg>
        <pc:picChg chg="mod">
          <ac:chgData name="Rebeccah Churchward" userId="S::rebeccah_kamber.com.au#ext#@nswgov.onmicrosoft.com::c130110d-927d-4089-8107-abd046ff2074" providerId="AD" clId="Web-{4AF09AB0-6409-4588-8361-252A84305B37}" dt="2021-05-10T06:27:05.957" v="76"/>
          <ac:picMkLst>
            <pc:docMk/>
            <pc:sldMk cId="2608347762" sldId="925"/>
            <ac:picMk id="18" creationId="{EDFF0B02-8743-BA4B-962C-DA48A546BAB6}"/>
          </ac:picMkLst>
        </pc:picChg>
      </pc:sldChg>
      <pc:sldChg chg="modSp">
        <pc:chgData name="Rebeccah Churchward" userId="S::rebeccah_kamber.com.au#ext#@nswgov.onmicrosoft.com::c130110d-927d-4089-8107-abd046ff2074" providerId="AD" clId="Web-{4AF09AB0-6409-4588-8361-252A84305B37}" dt="2021-05-10T06:26:50.957" v="75"/>
        <pc:sldMkLst>
          <pc:docMk/>
          <pc:sldMk cId="274516389" sldId="926"/>
        </pc:sldMkLst>
        <pc:spChg chg="mod">
          <ac:chgData name="Rebeccah Churchward" userId="S::rebeccah_kamber.com.au#ext#@nswgov.onmicrosoft.com::c130110d-927d-4089-8107-abd046ff2074" providerId="AD" clId="Web-{4AF09AB0-6409-4588-8361-252A84305B37}" dt="2021-05-10T06:03:10.016" v="24" actId="20577"/>
          <ac:spMkLst>
            <pc:docMk/>
            <pc:sldMk cId="274516389" sldId="926"/>
            <ac:spMk id="3" creationId="{F6677F9D-7D05-494B-8810-381BDE952E4C}"/>
          </ac:spMkLst>
        </pc:spChg>
        <pc:spChg chg="mod">
          <ac:chgData name="Rebeccah Churchward" userId="S::rebeccah_kamber.com.au#ext#@nswgov.onmicrosoft.com::c130110d-927d-4089-8107-abd046ff2074" providerId="AD" clId="Web-{4AF09AB0-6409-4588-8361-252A84305B37}" dt="2021-05-10T06:04:39.298" v="54" actId="20577"/>
          <ac:spMkLst>
            <pc:docMk/>
            <pc:sldMk cId="274516389" sldId="926"/>
            <ac:spMk id="5" creationId="{00000000-0000-0000-0000-000000000000}"/>
          </ac:spMkLst>
        </pc:spChg>
        <pc:spChg chg="mod">
          <ac:chgData name="Rebeccah Churchward" userId="S::rebeccah_kamber.com.au#ext#@nswgov.onmicrosoft.com::c130110d-927d-4089-8107-abd046ff2074" providerId="AD" clId="Web-{4AF09AB0-6409-4588-8361-252A84305B37}" dt="2021-05-10T06:05:04.423" v="68" actId="20577"/>
          <ac:spMkLst>
            <pc:docMk/>
            <pc:sldMk cId="274516389" sldId="926"/>
            <ac:spMk id="6" creationId="{6AE785B6-6636-F541-91D2-F89B18C7E7F4}"/>
          </ac:spMkLst>
        </pc:spChg>
        <pc:spChg chg="mod">
          <ac:chgData name="Rebeccah Churchward" userId="S::rebeccah_kamber.com.au#ext#@nswgov.onmicrosoft.com::c130110d-927d-4089-8107-abd046ff2074" providerId="AD" clId="Web-{4AF09AB0-6409-4588-8361-252A84305B37}" dt="2021-05-10T06:05:10.032" v="72" actId="20577"/>
          <ac:spMkLst>
            <pc:docMk/>
            <pc:sldMk cId="274516389" sldId="926"/>
            <ac:spMk id="7" creationId="{18D91457-13BD-BD48-9AE9-1996236B9842}"/>
          </ac:spMkLst>
        </pc:spChg>
        <pc:spChg chg="mod">
          <ac:chgData name="Rebeccah Churchward" userId="S::rebeccah_kamber.com.au#ext#@nswgov.onmicrosoft.com::c130110d-927d-4089-8107-abd046ff2074" providerId="AD" clId="Web-{4AF09AB0-6409-4588-8361-252A84305B37}" dt="2021-05-10T06:05:01.329" v="66" actId="20577"/>
          <ac:spMkLst>
            <pc:docMk/>
            <pc:sldMk cId="274516389" sldId="926"/>
            <ac:spMk id="9" creationId="{B3A838DE-468C-4119-96EB-544C80F4DD69}"/>
          </ac:spMkLst>
        </pc:spChg>
        <pc:picChg chg="mod">
          <ac:chgData name="Rebeccah Churchward" userId="S::rebeccah_kamber.com.au#ext#@nswgov.onmicrosoft.com::c130110d-927d-4089-8107-abd046ff2074" providerId="AD" clId="Web-{4AF09AB0-6409-4588-8361-252A84305B37}" dt="2021-05-10T06:26:50.957" v="75"/>
          <ac:picMkLst>
            <pc:docMk/>
            <pc:sldMk cId="274516389" sldId="926"/>
            <ac:picMk id="10" creationId="{99EA3893-FFF4-2D47-AF97-FC3ADC3659A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B5BDA892-6769-4FE7-903B-5E221F50CE83}" type="datetimeFigureOut">
              <a:rPr lang="en-AU" smtClean="0"/>
              <a:t>9/05/2021</a:t>
            </a:fld>
            <a:endParaRPr lang="en-AU"/>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7BE4D31D-F1DD-4629-BC69-5D1D53F073FB}" type="slidenum">
              <a:rPr lang="en-AU" smtClean="0"/>
              <a:t>‹#›</a:t>
            </a:fld>
            <a:endParaRPr lang="en-AU"/>
          </a:p>
        </p:txBody>
      </p:sp>
    </p:spTree>
    <p:extLst>
      <p:ext uri="{BB962C8B-B14F-4D97-AF65-F5344CB8AC3E}">
        <p14:creationId xmlns:p14="http://schemas.microsoft.com/office/powerpoint/2010/main" val="2233594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2</a:t>
            </a:fld>
            <a:endParaRPr lang="en-AU"/>
          </a:p>
        </p:txBody>
      </p:sp>
    </p:spTree>
    <p:extLst>
      <p:ext uri="{BB962C8B-B14F-4D97-AF65-F5344CB8AC3E}">
        <p14:creationId xmlns:p14="http://schemas.microsoft.com/office/powerpoint/2010/main" val="2180058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7BE4D31D-F1DD-4629-BC69-5D1D53F073FB}" type="slidenum">
              <a:rPr lang="en-AU" smtClean="0"/>
              <a:t>3</a:t>
            </a:fld>
            <a:endParaRPr lang="en-AU"/>
          </a:p>
        </p:txBody>
      </p:sp>
    </p:spTree>
    <p:extLst>
      <p:ext uri="{BB962C8B-B14F-4D97-AF65-F5344CB8AC3E}">
        <p14:creationId xmlns:p14="http://schemas.microsoft.com/office/powerpoint/2010/main" val="4026845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0E9F0F4-B22F-4DB8-BCA7-0CC3DD6962FD}" type="datetime1">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a:extLst>
              <a:ext uri="{FF2B5EF4-FFF2-40B4-BE49-F238E27FC236}">
                <a16:creationId xmlns:a16="http://schemas.microsoft.com/office/drawing/2014/main" id="{1BBA94D6-A754-4C22-889E-42030EA622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405E1E8-2BD4-4CFB-9E70-38A506E7536A}"/>
              </a:ext>
            </a:extLst>
          </p:cNvPr>
          <p:cNvSpPr/>
          <p:nvPr userDrawn="1"/>
        </p:nvSpPr>
        <p:spPr>
          <a:xfrm>
            <a:off x="535857" y="484597"/>
            <a:ext cx="4036143" cy="1521795"/>
          </a:xfrm>
          <a:prstGeom prst="rect">
            <a:avLst/>
          </a:prstGeom>
          <a:solidFill>
            <a:srgbClr val="212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Rectangle 8">
            <a:extLst>
              <a:ext uri="{FF2B5EF4-FFF2-40B4-BE49-F238E27FC236}">
                <a16:creationId xmlns:a16="http://schemas.microsoft.com/office/drawing/2014/main" id="{760F397D-0CE5-44E0-885E-68C63FC6FCA9}"/>
              </a:ext>
            </a:extLst>
          </p:cNvPr>
          <p:cNvSpPr/>
          <p:nvPr userDrawn="1"/>
        </p:nvSpPr>
        <p:spPr>
          <a:xfrm>
            <a:off x="496528" y="5199680"/>
            <a:ext cx="4901382" cy="1521795"/>
          </a:xfrm>
          <a:prstGeom prst="rect">
            <a:avLst/>
          </a:prstGeom>
          <a:solidFill>
            <a:srgbClr val="212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8DD2FA-0B88-4568-9ABD-5F1FBE439DBE}" type="datetime1">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56D725-356A-464D-BBF7-C7ED15E69F82}" type="datetime1">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20F2C6-8AF7-425F-B8B5-FF6F932BD8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4554"/>
            <a:ext cx="12200107" cy="6853446"/>
          </a:xfrm>
          <a:prstGeom prst="rect">
            <a:avLst/>
          </a:prstGeom>
        </p:spPr>
      </p:pic>
      <p:sp>
        <p:nvSpPr>
          <p:cNvPr id="8" name="Rectangle 2">
            <a:extLst>
              <a:ext uri="{FF2B5EF4-FFF2-40B4-BE49-F238E27FC236}">
                <a16:creationId xmlns:a16="http://schemas.microsoft.com/office/drawing/2014/main" id="{719CB8DD-1BCE-42DC-8ED4-ADD932A9D3EE}"/>
              </a:ext>
            </a:extLst>
          </p:cNvPr>
          <p:cNvSpPr>
            <a:spLocks noGrp="1" noChangeArrowheads="1"/>
          </p:cNvSpPr>
          <p:nvPr>
            <p:ph type="ctrTitle"/>
          </p:nvPr>
        </p:nvSpPr>
        <p:spPr>
          <a:xfrm>
            <a:off x="719403" y="1814959"/>
            <a:ext cx="10363200" cy="1470025"/>
          </a:xfrm>
        </p:spPr>
        <p:txBody>
          <a:bodyPr/>
          <a:lstStyle>
            <a:lvl1pPr algn="l">
              <a:defRPr sz="3600">
                <a:solidFill>
                  <a:schemeClr val="bg1"/>
                </a:solidFill>
              </a:defRPr>
            </a:lvl1pPr>
          </a:lstStyle>
          <a:p>
            <a:r>
              <a:rPr lang="en-US"/>
              <a:t>Click to edit Master title style</a:t>
            </a:r>
            <a:endParaRPr lang="en-AU"/>
          </a:p>
        </p:txBody>
      </p:sp>
      <p:sp>
        <p:nvSpPr>
          <p:cNvPr id="9" name="Rectangle 3">
            <a:extLst>
              <a:ext uri="{FF2B5EF4-FFF2-40B4-BE49-F238E27FC236}">
                <a16:creationId xmlns:a16="http://schemas.microsoft.com/office/drawing/2014/main" id="{E694FC0A-2BEB-4EA0-A1B0-85FCC621DF62}"/>
              </a:ext>
            </a:extLst>
          </p:cNvPr>
          <p:cNvSpPr>
            <a:spLocks noGrp="1" noChangeArrowheads="1"/>
          </p:cNvSpPr>
          <p:nvPr>
            <p:ph type="subTitle" idx="1"/>
          </p:nvPr>
        </p:nvSpPr>
        <p:spPr>
          <a:xfrm>
            <a:off x="719403" y="3908449"/>
            <a:ext cx="8160907" cy="888702"/>
          </a:xfrm>
        </p:spPr>
        <p:txBody>
          <a:bodyPr/>
          <a:lstStyle>
            <a:lvl1pPr marL="0" indent="0" algn="l">
              <a:buFontTx/>
              <a:buNone/>
              <a:defRPr>
                <a:solidFill>
                  <a:schemeClr val="bg1"/>
                </a:solidFill>
              </a:defRPr>
            </a:lvl1pPr>
          </a:lstStyle>
          <a:p>
            <a:r>
              <a:rPr lang="en-US"/>
              <a:t>Click to edit Master subtitle style</a:t>
            </a:r>
            <a:endParaRPr lang="en-AU"/>
          </a:p>
        </p:txBody>
      </p:sp>
      <p:sp>
        <p:nvSpPr>
          <p:cNvPr id="3" name="Text Placeholder 2">
            <a:extLst>
              <a:ext uri="{FF2B5EF4-FFF2-40B4-BE49-F238E27FC236}">
                <a16:creationId xmlns:a16="http://schemas.microsoft.com/office/drawing/2014/main" id="{7F7C4B23-28BB-4788-A2E2-7C8731F00A69}"/>
              </a:ext>
            </a:extLst>
          </p:cNvPr>
          <p:cNvSpPr>
            <a:spLocks noGrp="1"/>
          </p:cNvSpPr>
          <p:nvPr>
            <p:ph type="body" sz="quarter" idx="10" hasCustomPrompt="1"/>
          </p:nvPr>
        </p:nvSpPr>
        <p:spPr>
          <a:xfrm>
            <a:off x="719137" y="5121275"/>
            <a:ext cx="5299277" cy="498129"/>
          </a:xfrm>
        </p:spPr>
        <p:txBody>
          <a:bodyPr/>
          <a:lstStyle>
            <a:lvl1pPr marL="0" indent="0">
              <a:buNone/>
              <a:defRPr sz="1800">
                <a:solidFill>
                  <a:schemeClr val="bg1"/>
                </a:solidFill>
              </a:defRPr>
            </a:lvl1pPr>
            <a:lvl2pPr marL="457200" indent="0">
              <a:buNone/>
              <a:defRPr/>
            </a:lvl2pPr>
          </a:lstStyle>
          <a:p>
            <a:pPr lvl="0"/>
            <a:r>
              <a:rPr lang="en-US"/>
              <a:t>DD month 2020</a:t>
            </a:r>
          </a:p>
        </p:txBody>
      </p:sp>
    </p:spTree>
    <p:extLst>
      <p:ext uri="{BB962C8B-B14F-4D97-AF65-F5344CB8AC3E}">
        <p14:creationId xmlns:p14="http://schemas.microsoft.com/office/powerpoint/2010/main" val="243454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81075"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8297B-7168-47E1-AA6B-D1F4D8466DB8}" type="datetime1">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0" name="Picture Placeholder 9">
            <a:extLst>
              <a:ext uri="{FF2B5EF4-FFF2-40B4-BE49-F238E27FC236}">
                <a16:creationId xmlns:a16="http://schemas.microsoft.com/office/drawing/2014/main" id="{152CEA9C-A226-6540-BAF7-FA9FDD4773AC}"/>
              </a:ext>
            </a:extLst>
          </p:cNvPr>
          <p:cNvSpPr>
            <a:spLocks noGrp="1"/>
          </p:cNvSpPr>
          <p:nvPr>
            <p:ph type="pic" sz="quarter" idx="13"/>
          </p:nvPr>
        </p:nvSpPr>
        <p:spPr>
          <a:xfrm>
            <a:off x="8153400" y="1690688"/>
            <a:ext cx="2880000" cy="2880000"/>
          </a:xfrm>
        </p:spPr>
        <p:txBody>
          <a:bodyPr/>
          <a:lstStyle/>
          <a:p>
            <a:endParaRPr lang="en-AU"/>
          </a:p>
        </p:txBody>
      </p:sp>
    </p:spTree>
    <p:extLst>
      <p:ext uri="{BB962C8B-B14F-4D97-AF65-F5344CB8AC3E}">
        <p14:creationId xmlns:p14="http://schemas.microsoft.com/office/powerpoint/2010/main" val="949138452"/>
      </p:ext>
    </p:extLst>
  </p:cSld>
  <p:clrMapOvr>
    <a:masterClrMapping/>
  </p:clrMapOvr>
  <p:extLst>
    <p:ext uri="{DCECCB84-F9BA-43D5-87BE-67443E8EF086}">
      <p15:sldGuideLst xmlns:p15="http://schemas.microsoft.com/office/powerpoint/2012/main">
        <p15:guide id="1" pos="415" userDrawn="1">
          <p15:clr>
            <a:srgbClr val="FBAE40"/>
          </p15:clr>
        </p15:guide>
        <p15:guide id="2" orient="horz" pos="346" userDrawn="1">
          <p15:clr>
            <a:srgbClr val="FBAE40"/>
          </p15:clr>
        </p15:guide>
        <p15:guide id="3" pos="3840" userDrawn="1">
          <p15:clr>
            <a:srgbClr val="FBAE40"/>
          </p15:clr>
        </p15:guide>
        <p15:guide id="4" pos="4747" userDrawn="1">
          <p15:clr>
            <a:srgbClr val="FBAE40"/>
          </p15:clr>
        </p15:guide>
        <p15:guide id="5" orient="horz" pos="686" userDrawn="1">
          <p15:clr>
            <a:srgbClr val="FBAE40"/>
          </p15:clr>
        </p15:guide>
        <p15:guide id="6" pos="7242" userDrawn="1">
          <p15:clr>
            <a:srgbClr val="FBAE40"/>
          </p15:clr>
        </p15:guide>
        <p15:guide id="7" orient="horz" pos="1026" userDrawn="1">
          <p15:clr>
            <a:srgbClr val="FBAE40"/>
          </p15:clr>
        </p15:guide>
        <p15:guide id="8" orient="horz" pos="2614" userDrawn="1">
          <p15:clr>
            <a:srgbClr val="FBAE40"/>
          </p15:clr>
        </p15:guide>
        <p15:guide id="9" orient="horz" pos="2840" userDrawn="1">
          <p15:clr>
            <a:srgbClr val="FBAE40"/>
          </p15:clr>
        </p15:guide>
        <p15:guide id="10" orient="horz" pos="3634" userDrawn="1">
          <p15:clr>
            <a:srgbClr val="FBAE40"/>
          </p15:clr>
        </p15:guide>
        <p15:guide id="1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6DC82D-F991-4AB8-BC2D-59FD406BF60D}" type="datetime1">
              <a:rPr lang="en-US" smtClean="0"/>
              <a:t>5/9/2021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6AC8FC-EBC8-4ACB-904C-0A8DBA386985}" type="datetime1">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B3815E-596A-4BB8-908D-6FF878D4B6CE}" type="datetime1">
              <a:rPr lang="en-US" smtClean="0"/>
              <a:t>5/9/2021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2489CC-11B8-41B0-822B-0C95429615F3}" type="datetime1">
              <a:rPr lang="en-US" smtClean="0"/>
              <a:t>5/9/2021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89283-443A-4972-B1F5-A6096D6DA04F}" type="datetime1">
              <a:rPr lang="en-US" smtClean="0"/>
              <a:t>5/9/2021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8037CE-6E7F-4C19-A756-73392247FD24}" type="datetime1">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B07BB8-2742-4A51-9BD3-451BAD88AC61}" type="datetime1">
              <a:rPr lang="en-US" smtClean="0"/>
              <a:t>5/9/2021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917DD-0F7B-43B8-87B1-310A2D33A199}" type="datetime1">
              <a:rPr lang="en-US" smtClean="0"/>
              <a:t>5/9/2021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https://www.nsw.gov.au/covid-19/rules/greater-sydne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nsw.gov.au/covid-19/rules/greater-sydne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F1EE91-3F6C-4957-9651-356FE4A88A0F}"/>
              </a:ext>
            </a:extLst>
          </p:cNvPr>
          <p:cNvSpPr>
            <a:spLocks noGrp="1"/>
          </p:cNvSpPr>
          <p:nvPr>
            <p:ph type="ctrTitle"/>
          </p:nvPr>
        </p:nvSpPr>
        <p:spPr>
          <a:xfrm>
            <a:off x="719137" y="2763392"/>
            <a:ext cx="9104616" cy="1739484"/>
          </a:xfrm>
        </p:spPr>
        <p:txBody>
          <a:bodyPr>
            <a:normAutofit/>
          </a:bodyPr>
          <a:lstStyle/>
          <a:p>
            <a:r>
              <a:rPr lang="en-AU" sz="3200" dirty="0">
                <a:latin typeface="Arial"/>
                <a:cs typeface="Arial"/>
              </a:rPr>
              <a:t>COVID safe measures for Greater Sydney:</a:t>
            </a:r>
            <a:br>
              <a:rPr lang="en-AU" sz="3200" dirty="0">
                <a:latin typeface="Arial"/>
                <a:cs typeface="Arial"/>
              </a:rPr>
            </a:br>
            <a:r>
              <a:rPr lang="en-AU" sz="3200" dirty="0">
                <a:latin typeface="Arial"/>
                <a:cs typeface="Arial"/>
              </a:rPr>
              <a:t>social content </a:t>
            </a:r>
          </a:p>
        </p:txBody>
      </p:sp>
      <p:sp>
        <p:nvSpPr>
          <p:cNvPr id="6" name="Text Placeholder 5">
            <a:extLst>
              <a:ext uri="{FF2B5EF4-FFF2-40B4-BE49-F238E27FC236}">
                <a16:creationId xmlns:a16="http://schemas.microsoft.com/office/drawing/2014/main" id="{D8C835DA-4440-4EC2-A1EA-9C59B6ECF29A}"/>
              </a:ext>
            </a:extLst>
          </p:cNvPr>
          <p:cNvSpPr>
            <a:spLocks noGrp="1"/>
          </p:cNvSpPr>
          <p:nvPr>
            <p:ph type="body" sz="quarter" idx="10"/>
          </p:nvPr>
        </p:nvSpPr>
        <p:spPr/>
        <p:txBody>
          <a:bodyPr vert="horz" lIns="91440" tIns="45720" rIns="91440" bIns="45720" rtlCol="0" anchor="t">
            <a:normAutofit/>
          </a:bodyPr>
          <a:lstStyle/>
          <a:p>
            <a:r>
              <a:rPr lang="en-AU"/>
              <a:t>10 May 2021</a:t>
            </a:r>
            <a:endParaRPr lang="en-AU" sz="2400">
              <a:solidFill>
                <a:srgbClr val="FF0000"/>
              </a:solidFill>
            </a:endParaRPr>
          </a:p>
        </p:txBody>
      </p:sp>
      <p:sp>
        <p:nvSpPr>
          <p:cNvPr id="2" name="Rectangle 1">
            <a:extLst>
              <a:ext uri="{FF2B5EF4-FFF2-40B4-BE49-F238E27FC236}">
                <a16:creationId xmlns:a16="http://schemas.microsoft.com/office/drawing/2014/main" id="{757644F7-458F-4B91-A136-04BBDA572E63}"/>
              </a:ext>
            </a:extLst>
          </p:cNvPr>
          <p:cNvSpPr/>
          <p:nvPr/>
        </p:nvSpPr>
        <p:spPr>
          <a:xfrm>
            <a:off x="6400800" y="924910"/>
            <a:ext cx="3363310" cy="662152"/>
          </a:xfrm>
          <a:prstGeom prst="rect">
            <a:avLst/>
          </a:prstGeom>
          <a:solidFill>
            <a:srgbClr val="212F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01662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Graphical user interface, text, application&#10;&#10;Description automatically generated">
            <a:extLst>
              <a:ext uri="{FF2B5EF4-FFF2-40B4-BE49-F238E27FC236}">
                <a16:creationId xmlns:a16="http://schemas.microsoft.com/office/drawing/2014/main" id="{DB2CDDD5-202A-964B-BE32-2EF070AE79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1647335"/>
            <a:ext cx="2880001" cy="2880001"/>
          </a:xfrm>
          <a:prstGeom prst="rect">
            <a:avLst/>
          </a:prstGeom>
        </p:spPr>
      </p:pic>
      <p:pic>
        <p:nvPicPr>
          <p:cNvPr id="14" name="Picture 13" descr="Graphical user interface, text, application&#10;&#10;Description automatically generated">
            <a:extLst>
              <a:ext uri="{FF2B5EF4-FFF2-40B4-BE49-F238E27FC236}">
                <a16:creationId xmlns:a16="http://schemas.microsoft.com/office/drawing/2014/main" id="{63281A1C-EAF2-8A4C-888B-50231EAB13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10600" y="1638773"/>
            <a:ext cx="2880000" cy="2880000"/>
          </a:xfrm>
          <a:prstGeom prst="rect">
            <a:avLst/>
          </a:prstGeom>
        </p:spPr>
      </p:pic>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endParaRPr lang="en-AU" sz="2000" b="0" i="0" u="none" strike="noStrike" kern="1200" cap="none" spc="0" normalizeH="0" baseline="0" noProof="0">
              <a:ln>
                <a:noFill/>
              </a:ln>
              <a:effectLst/>
              <a:uLnTx/>
              <a:uFillTx/>
              <a:latin typeface="Arial"/>
              <a:cs typeface="Arial"/>
            </a:endParaRPr>
          </a:p>
        </p:txBody>
      </p:sp>
      <p:sp>
        <p:nvSpPr>
          <p:cNvPr id="9" name="TextBox 8">
            <a:extLst>
              <a:ext uri="{FF2B5EF4-FFF2-40B4-BE49-F238E27FC236}">
                <a16:creationId xmlns:a16="http://schemas.microsoft.com/office/drawing/2014/main" id="{B3A838DE-468C-4119-96EB-544C80F4DD69}"/>
              </a:ext>
            </a:extLst>
          </p:cNvPr>
          <p:cNvSpPr txBox="1"/>
          <p:nvPr/>
        </p:nvSpPr>
        <p:spPr>
          <a:xfrm>
            <a:off x="658813" y="4508500"/>
            <a:ext cx="28800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cs typeface="Arial"/>
              </a:rPr>
              <a:t>Post: </a:t>
            </a:r>
            <a:r>
              <a:rPr lang="en-US" sz="1400" dirty="0">
                <a:latin typeface="Arial"/>
                <a:cs typeface="Arial"/>
              </a:rPr>
              <a:t>Due to recent cases of COVID-19 community transmission, masks are mandatory while travelling on public transport in the Greater Sydney region including Wollongong, Central Coast and Blue Mountains. Learn more at </a:t>
            </a:r>
            <a:r>
              <a:rPr lang="en-US" sz="1400" dirty="0">
                <a:latin typeface="Arial"/>
                <a:cs typeface="Arial"/>
                <a:hlinkClick r:id="rId4"/>
              </a:rPr>
              <a:t>nsw.gov.au</a:t>
            </a:r>
            <a:endParaRPr lang="en-US" sz="1400" b="1" dirty="0">
              <a:solidFill>
                <a:schemeClr val="tx1">
                  <a:lumMod val="95000"/>
                  <a:lumOff val="5000"/>
                </a:schemeClr>
              </a:solidFill>
              <a:latin typeface="Arial"/>
              <a:cs typeface="Arial"/>
            </a:endParaRPr>
          </a:p>
        </p:txBody>
      </p:sp>
      <p:sp>
        <p:nvSpPr>
          <p:cNvPr id="2" name="Slide Number Placeholder 1">
            <a:extLst>
              <a:ext uri="{FF2B5EF4-FFF2-40B4-BE49-F238E27FC236}">
                <a16:creationId xmlns:a16="http://schemas.microsoft.com/office/drawing/2014/main" id="{454CB375-77C1-4283-B980-E803404E8111}"/>
              </a:ext>
            </a:extLst>
          </p:cNvPr>
          <p:cNvSpPr>
            <a:spLocks noGrp="1"/>
          </p:cNvSpPr>
          <p:nvPr>
            <p:ph type="sldNum" sz="quarter" idx="12"/>
          </p:nvPr>
        </p:nvSpPr>
        <p:spPr/>
        <p:txBody>
          <a:bodyPr/>
          <a:lstStyle/>
          <a:p>
            <a:r>
              <a:rPr lang="en-US"/>
              <a:t>1</a:t>
            </a:r>
          </a:p>
        </p:txBody>
      </p:sp>
      <p:sp>
        <p:nvSpPr>
          <p:cNvPr id="3" name="Rectangle 2">
            <a:extLst>
              <a:ext uri="{FF2B5EF4-FFF2-40B4-BE49-F238E27FC236}">
                <a16:creationId xmlns:a16="http://schemas.microsoft.com/office/drawing/2014/main" id="{F6677F9D-7D05-494B-8810-381BDE952E4C}"/>
              </a:ext>
            </a:extLst>
          </p:cNvPr>
          <p:cNvSpPr/>
          <p:nvPr/>
        </p:nvSpPr>
        <p:spPr>
          <a:xfrm>
            <a:off x="658813" y="149165"/>
            <a:ext cx="7090403" cy="400110"/>
          </a:xfrm>
          <a:prstGeom prst="rect">
            <a:avLst/>
          </a:prstGeom>
        </p:spPr>
        <p:txBody>
          <a:bodyPr wrap="none" lIns="91440" tIns="45720" rIns="91440" bIns="45720" anchor="t">
            <a:spAutoFit/>
          </a:bodyPr>
          <a:lstStyle/>
          <a:p>
            <a:r>
              <a:rPr lang="en-AU" sz="2000" dirty="0">
                <a:solidFill>
                  <a:schemeClr val="bg1"/>
                </a:solidFill>
                <a:latin typeface="Arial"/>
                <a:cs typeface="Arial"/>
              </a:rPr>
              <a:t>Greater Sydney COVID safe measures: social media content</a:t>
            </a:r>
            <a:endParaRPr lang="en-AU" sz="2000" dirty="0">
              <a:solidFill>
                <a:schemeClr val="bg1"/>
              </a:solidFill>
            </a:endParaRPr>
          </a:p>
        </p:txBody>
      </p:sp>
      <p:sp>
        <p:nvSpPr>
          <p:cNvPr id="6" name="TextBox 5">
            <a:extLst>
              <a:ext uri="{FF2B5EF4-FFF2-40B4-BE49-F238E27FC236}">
                <a16:creationId xmlns:a16="http://schemas.microsoft.com/office/drawing/2014/main" id="{6AE785B6-6636-F541-91D2-F89B18C7E7F4}"/>
              </a:ext>
            </a:extLst>
          </p:cNvPr>
          <p:cNvSpPr txBox="1"/>
          <p:nvPr/>
        </p:nvSpPr>
        <p:spPr>
          <a:xfrm>
            <a:off x="4653748" y="4527335"/>
            <a:ext cx="28800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cs typeface="Arial"/>
              </a:rPr>
              <a:t>Post: </a:t>
            </a:r>
            <a:r>
              <a:rPr lang="en-US" sz="1400" dirty="0">
                <a:latin typeface="Arial"/>
                <a:cs typeface="Arial"/>
              </a:rPr>
              <a:t>Masks are mandatory while indoors at some public venues across the Greater Sydney region. This includes theatres, hospitals, and gaming areas in licensed premises. Face masks are also mandatory for front of house hospitality and retail staff. Learn more at </a:t>
            </a:r>
            <a:r>
              <a:rPr lang="en-US" sz="1400" dirty="0">
                <a:latin typeface="Arial"/>
                <a:cs typeface="Arial"/>
                <a:hlinkClick r:id="rId4"/>
              </a:rPr>
              <a:t>nsw.gov.au</a:t>
            </a:r>
            <a:endParaRPr lang="en-US" sz="1400" b="1" dirty="0">
              <a:solidFill>
                <a:schemeClr val="tx1">
                  <a:lumMod val="95000"/>
                  <a:lumOff val="5000"/>
                </a:schemeClr>
              </a:solidFill>
              <a:latin typeface="Arial"/>
              <a:cs typeface="Arial"/>
            </a:endParaRPr>
          </a:p>
        </p:txBody>
      </p:sp>
      <p:sp>
        <p:nvSpPr>
          <p:cNvPr id="7" name="TextBox 6">
            <a:extLst>
              <a:ext uri="{FF2B5EF4-FFF2-40B4-BE49-F238E27FC236}">
                <a16:creationId xmlns:a16="http://schemas.microsoft.com/office/drawing/2014/main" id="{18D91457-13BD-BD48-9AE9-1996236B9842}"/>
              </a:ext>
            </a:extLst>
          </p:cNvPr>
          <p:cNvSpPr txBox="1"/>
          <p:nvPr/>
        </p:nvSpPr>
        <p:spPr>
          <a:xfrm>
            <a:off x="8617864" y="4518773"/>
            <a:ext cx="28800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cs typeface="Arial"/>
              </a:rPr>
              <a:t>Post: </a:t>
            </a:r>
            <a:r>
              <a:rPr lang="en-US" sz="1400" dirty="0">
                <a:latin typeface="Arial"/>
                <a:cs typeface="Arial"/>
              </a:rPr>
              <a:t>Under the current measures, singing is not allowed at indoor venues and dancing is not allowed at any indoor hospitality venue or nightclub. Some</a:t>
            </a:r>
            <a:r>
              <a:rPr lang="en-US" sz="1400" dirty="0">
                <a:solidFill>
                  <a:srgbClr val="FF0000"/>
                </a:solidFill>
                <a:latin typeface="Arial"/>
                <a:cs typeface="Arial"/>
              </a:rPr>
              <a:t> </a:t>
            </a:r>
            <a:r>
              <a:rPr lang="en-US" sz="1400" dirty="0">
                <a:latin typeface="Arial"/>
                <a:cs typeface="Arial"/>
              </a:rPr>
              <a:t>exceptions apply for weddings and for performers in shows. Learn more at </a:t>
            </a:r>
            <a:r>
              <a:rPr lang="en-US" sz="1400" dirty="0">
                <a:latin typeface="Arial"/>
                <a:cs typeface="Arial"/>
                <a:hlinkClick r:id="rId4"/>
              </a:rPr>
              <a:t>nsw.gov.au</a:t>
            </a:r>
            <a:endParaRPr lang="en-US" sz="1400" dirty="0">
              <a:solidFill>
                <a:schemeClr val="tx1">
                  <a:lumMod val="95000"/>
                  <a:lumOff val="5000"/>
                </a:schemeClr>
              </a:solidFill>
              <a:latin typeface="Arial"/>
              <a:cs typeface="Arial"/>
            </a:endParaRPr>
          </a:p>
        </p:txBody>
      </p:sp>
      <p:pic>
        <p:nvPicPr>
          <p:cNvPr id="18" name="Picture 17" descr="Graphical user interface, text, application&#10;&#10;Description automatically generated">
            <a:extLst>
              <a:ext uri="{FF2B5EF4-FFF2-40B4-BE49-F238E27FC236}">
                <a16:creationId xmlns:a16="http://schemas.microsoft.com/office/drawing/2014/main" id="{EDFF0B02-8743-BA4B-962C-DA48A546BAB6}"/>
              </a:ext>
            </a:extLst>
          </p:cNvPr>
          <p:cNvPicPr>
            <a:picLocks noChangeAspect="1"/>
          </p:cNvPicPr>
          <p:nvPr/>
        </p:nvPicPr>
        <p:blipFill>
          <a:blip r:embed="rId5"/>
          <a:srcRect/>
          <a:stretch/>
        </p:blipFill>
        <p:spPr>
          <a:xfrm>
            <a:off x="4658098" y="1647975"/>
            <a:ext cx="2880001" cy="2878721"/>
          </a:xfrm>
          <a:prstGeom prst="rect">
            <a:avLst/>
          </a:prstGeom>
        </p:spPr>
      </p:pic>
      <p:pic>
        <p:nvPicPr>
          <p:cNvPr id="22" name="Picture 21" descr="Graphical user interface, text, application&#10;&#10;Description automatically generated">
            <a:extLst>
              <a:ext uri="{FF2B5EF4-FFF2-40B4-BE49-F238E27FC236}">
                <a16:creationId xmlns:a16="http://schemas.microsoft.com/office/drawing/2014/main" id="{4F7E54E0-C357-1D4D-AA36-2C0FAA93F54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812" y="1647335"/>
            <a:ext cx="2880001" cy="2880001"/>
          </a:xfrm>
          <a:prstGeom prst="rect">
            <a:avLst/>
          </a:prstGeom>
        </p:spPr>
      </p:pic>
      <p:sp>
        <p:nvSpPr>
          <p:cNvPr id="15" name="Rectangle 14">
            <a:extLst>
              <a:ext uri="{FF2B5EF4-FFF2-40B4-BE49-F238E27FC236}">
                <a16:creationId xmlns:a16="http://schemas.microsoft.com/office/drawing/2014/main" id="{34D7CB56-070F-8A43-B43C-CEF2315ECA86}"/>
              </a:ext>
            </a:extLst>
          </p:cNvPr>
          <p:cNvSpPr/>
          <p:nvPr/>
        </p:nvSpPr>
        <p:spPr>
          <a:xfrm>
            <a:off x="5974813" y="3244334"/>
            <a:ext cx="242374" cy="369332"/>
          </a:xfrm>
          <a:prstGeom prst="rect">
            <a:avLst/>
          </a:prstGeom>
        </p:spPr>
        <p:txBody>
          <a:bodyPr wrap="none">
            <a:spAutoFit/>
          </a:bodyPr>
          <a:lstStyle/>
          <a:p>
            <a:r>
              <a:rPr lang="en-NZ">
                <a:solidFill>
                  <a:srgbClr val="000000"/>
                </a:solidFill>
                <a:latin typeface="Times" pitchFamily="2" charset="0"/>
              </a:rPr>
              <a:t> </a:t>
            </a:r>
            <a:endParaRPr lang="en-AU"/>
          </a:p>
        </p:txBody>
      </p:sp>
      <p:sp>
        <p:nvSpPr>
          <p:cNvPr id="17" name="Rectangle 16">
            <a:extLst>
              <a:ext uri="{FF2B5EF4-FFF2-40B4-BE49-F238E27FC236}">
                <a16:creationId xmlns:a16="http://schemas.microsoft.com/office/drawing/2014/main" id="{41710065-EFED-AF40-9E1D-EF46153E3831}"/>
              </a:ext>
            </a:extLst>
          </p:cNvPr>
          <p:cNvSpPr/>
          <p:nvPr/>
        </p:nvSpPr>
        <p:spPr>
          <a:xfrm>
            <a:off x="5974813" y="3244334"/>
            <a:ext cx="242374" cy="369332"/>
          </a:xfrm>
          <a:prstGeom prst="rect">
            <a:avLst/>
          </a:prstGeom>
        </p:spPr>
        <p:txBody>
          <a:bodyPr wrap="none">
            <a:spAutoFit/>
          </a:bodyPr>
          <a:lstStyle/>
          <a:p>
            <a:r>
              <a:rPr lang="en-NZ">
                <a:solidFill>
                  <a:srgbClr val="000000"/>
                </a:solidFill>
                <a:latin typeface="Times" pitchFamily="2" charset="0"/>
              </a:rPr>
              <a:t> </a:t>
            </a:r>
            <a:endParaRPr lang="en-AU"/>
          </a:p>
        </p:txBody>
      </p:sp>
      <p:sp>
        <p:nvSpPr>
          <p:cNvPr id="5" name="TextBox 4"/>
          <p:cNvSpPr txBox="1"/>
          <p:nvPr/>
        </p:nvSpPr>
        <p:spPr>
          <a:xfrm>
            <a:off x="628004" y="950955"/>
            <a:ext cx="8820796" cy="369332"/>
          </a:xfrm>
          <a:prstGeom prst="rect">
            <a:avLst/>
          </a:prstGeom>
          <a:noFill/>
        </p:spPr>
        <p:txBody>
          <a:bodyPr wrap="square" lIns="91440" tIns="45720" rIns="91440" bIns="45720" rtlCol="0" anchor="t">
            <a:spAutoFit/>
          </a:bodyPr>
          <a:lstStyle/>
          <a:p>
            <a:r>
              <a:rPr lang="en-US" dirty="0">
                <a:solidFill>
                  <a:srgbClr val="000000"/>
                </a:solidFill>
              </a:rPr>
              <a:t>Note: </a:t>
            </a:r>
            <a:r>
              <a:rPr lang="en-US" dirty="0"/>
              <a:t>COVID safe measures</a:t>
            </a:r>
            <a:r>
              <a:rPr lang="en-US" dirty="0">
                <a:solidFill>
                  <a:srgbClr val="000000"/>
                </a:solidFill>
              </a:rPr>
              <a:t> are currently in place until 12:01am Monday 17 May</a:t>
            </a:r>
            <a:endParaRPr lang="en-AU" dirty="0">
              <a:solidFill>
                <a:srgbClr val="000000"/>
              </a:solidFill>
            </a:endParaRPr>
          </a:p>
        </p:txBody>
      </p:sp>
    </p:spTree>
    <p:extLst>
      <p:ext uri="{BB962C8B-B14F-4D97-AF65-F5344CB8AC3E}">
        <p14:creationId xmlns:p14="http://schemas.microsoft.com/office/powerpoint/2010/main" val="2608347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253B65-818F-4E96-B25A-FA670625E9A1}"/>
              </a:ext>
            </a:extLst>
          </p:cNvPr>
          <p:cNvSpPr/>
          <p:nvPr/>
        </p:nvSpPr>
        <p:spPr>
          <a:xfrm>
            <a:off x="0" y="0"/>
            <a:ext cx="12192000" cy="62702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fontAlgn="base">
              <a:spcBef>
                <a:spcPct val="0"/>
              </a:spcBef>
              <a:spcAft>
                <a:spcPct val="0"/>
              </a:spcAft>
              <a:defRPr/>
            </a:pPr>
            <a:endParaRPr lang="en-AU" sz="2000" b="0" i="0" u="none" strike="noStrike" kern="1200" cap="none" spc="0" normalizeH="0" baseline="0" noProof="0">
              <a:ln>
                <a:noFill/>
              </a:ln>
              <a:effectLst/>
              <a:uLnTx/>
              <a:uFillTx/>
              <a:latin typeface="Arial"/>
              <a:cs typeface="Arial"/>
            </a:endParaRPr>
          </a:p>
        </p:txBody>
      </p:sp>
      <p:sp>
        <p:nvSpPr>
          <p:cNvPr id="9" name="TextBox 8">
            <a:extLst>
              <a:ext uri="{FF2B5EF4-FFF2-40B4-BE49-F238E27FC236}">
                <a16:creationId xmlns:a16="http://schemas.microsoft.com/office/drawing/2014/main" id="{B3A838DE-468C-4119-96EB-544C80F4DD69}"/>
              </a:ext>
            </a:extLst>
          </p:cNvPr>
          <p:cNvSpPr txBox="1"/>
          <p:nvPr/>
        </p:nvSpPr>
        <p:spPr>
          <a:xfrm>
            <a:off x="658813" y="4508500"/>
            <a:ext cx="28800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cs typeface="Arial"/>
              </a:rPr>
              <a:t>Post: </a:t>
            </a:r>
            <a:r>
              <a:rPr lang="en-US" sz="1400" dirty="0">
                <a:latin typeface="Arial"/>
                <a:cs typeface="Arial"/>
              </a:rPr>
              <a:t>COVID-19 measures apply in the Greater Sydney region, including Wollongong, Central Coast and Blue Mountains. This includes aged care, some indoor venues, hospitality venues and public transport. Find out more at </a:t>
            </a:r>
            <a:r>
              <a:rPr lang="en-US" sz="1400" dirty="0">
                <a:latin typeface="Arial"/>
                <a:cs typeface="Arial"/>
                <a:hlinkClick r:id="rId3"/>
              </a:rPr>
              <a:t>nsw.gov.au</a:t>
            </a:r>
            <a:endParaRPr lang="en-US" sz="1400" b="1" dirty="0">
              <a:latin typeface="Arial"/>
              <a:cs typeface="Arial"/>
            </a:endParaRPr>
          </a:p>
        </p:txBody>
      </p:sp>
      <p:sp>
        <p:nvSpPr>
          <p:cNvPr id="2" name="Slide Number Placeholder 1">
            <a:extLst>
              <a:ext uri="{FF2B5EF4-FFF2-40B4-BE49-F238E27FC236}">
                <a16:creationId xmlns:a16="http://schemas.microsoft.com/office/drawing/2014/main" id="{454CB375-77C1-4283-B980-E803404E8111}"/>
              </a:ext>
            </a:extLst>
          </p:cNvPr>
          <p:cNvSpPr>
            <a:spLocks noGrp="1"/>
          </p:cNvSpPr>
          <p:nvPr>
            <p:ph type="sldNum" sz="quarter" idx="12"/>
          </p:nvPr>
        </p:nvSpPr>
        <p:spPr/>
        <p:txBody>
          <a:bodyPr/>
          <a:lstStyle/>
          <a:p>
            <a:r>
              <a:rPr lang="en-US"/>
              <a:t>2</a:t>
            </a:r>
          </a:p>
        </p:txBody>
      </p:sp>
      <p:sp>
        <p:nvSpPr>
          <p:cNvPr id="3" name="Rectangle 2">
            <a:extLst>
              <a:ext uri="{FF2B5EF4-FFF2-40B4-BE49-F238E27FC236}">
                <a16:creationId xmlns:a16="http://schemas.microsoft.com/office/drawing/2014/main" id="{F6677F9D-7D05-494B-8810-381BDE952E4C}"/>
              </a:ext>
            </a:extLst>
          </p:cNvPr>
          <p:cNvSpPr/>
          <p:nvPr/>
        </p:nvSpPr>
        <p:spPr>
          <a:xfrm>
            <a:off x="658813" y="149165"/>
            <a:ext cx="7090403" cy="400110"/>
          </a:xfrm>
          <a:prstGeom prst="rect">
            <a:avLst/>
          </a:prstGeom>
        </p:spPr>
        <p:txBody>
          <a:bodyPr wrap="none" lIns="91440" tIns="45720" rIns="91440" bIns="45720" anchor="t">
            <a:spAutoFit/>
          </a:bodyPr>
          <a:lstStyle/>
          <a:p>
            <a:r>
              <a:rPr lang="en-AU" sz="2000" dirty="0">
                <a:solidFill>
                  <a:schemeClr val="bg1"/>
                </a:solidFill>
                <a:latin typeface="Arial"/>
                <a:cs typeface="Arial"/>
              </a:rPr>
              <a:t>Greater Sydney COVID safe measures: social media content</a:t>
            </a:r>
            <a:endParaRPr lang="en-AU" sz="2000" dirty="0">
              <a:solidFill>
                <a:schemeClr val="bg1"/>
              </a:solidFill>
            </a:endParaRPr>
          </a:p>
        </p:txBody>
      </p:sp>
      <p:sp>
        <p:nvSpPr>
          <p:cNvPr id="6" name="TextBox 5">
            <a:extLst>
              <a:ext uri="{FF2B5EF4-FFF2-40B4-BE49-F238E27FC236}">
                <a16:creationId xmlns:a16="http://schemas.microsoft.com/office/drawing/2014/main" id="{6AE785B6-6636-F541-91D2-F89B18C7E7F4}"/>
              </a:ext>
            </a:extLst>
          </p:cNvPr>
          <p:cNvSpPr txBox="1"/>
          <p:nvPr/>
        </p:nvSpPr>
        <p:spPr>
          <a:xfrm>
            <a:off x="4653748" y="4527335"/>
            <a:ext cx="2880000"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cs typeface="Arial"/>
              </a:rPr>
              <a:t>Post: </a:t>
            </a:r>
            <a:r>
              <a:rPr lang="en-US" sz="1400" dirty="0">
                <a:latin typeface="Arial"/>
                <a:cs typeface="Arial"/>
              </a:rPr>
              <a:t>Due to the recent cases of COVID-19 community transmission, the number of visitors to your home is limited to 20 people if you live in the Greater Sydney region, including Wollongong, Central Coast and Blue Mountains. </a:t>
            </a:r>
            <a:endParaRPr lang="en-US" sz="1400" b="1" dirty="0">
              <a:latin typeface="Arial"/>
              <a:cs typeface="Arial"/>
            </a:endParaRPr>
          </a:p>
        </p:txBody>
      </p:sp>
      <p:sp>
        <p:nvSpPr>
          <p:cNvPr id="7" name="TextBox 6">
            <a:extLst>
              <a:ext uri="{FF2B5EF4-FFF2-40B4-BE49-F238E27FC236}">
                <a16:creationId xmlns:a16="http://schemas.microsoft.com/office/drawing/2014/main" id="{18D91457-13BD-BD48-9AE9-1996236B9842}"/>
              </a:ext>
            </a:extLst>
          </p:cNvPr>
          <p:cNvSpPr txBox="1"/>
          <p:nvPr/>
        </p:nvSpPr>
        <p:spPr>
          <a:xfrm>
            <a:off x="8617864" y="4518773"/>
            <a:ext cx="288000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Arial"/>
                <a:cs typeface="Arial"/>
              </a:rPr>
              <a:t>Post: </a:t>
            </a:r>
            <a:r>
              <a:rPr lang="en-US" sz="1400" dirty="0">
                <a:latin typeface="Arial"/>
                <a:cs typeface="Arial"/>
              </a:rPr>
              <a:t>COVID safe measures</a:t>
            </a:r>
            <a:r>
              <a:rPr lang="en-US" sz="1400" dirty="0">
                <a:solidFill>
                  <a:srgbClr val="FF0000"/>
                </a:solidFill>
                <a:latin typeface="Arial"/>
                <a:cs typeface="Arial"/>
              </a:rPr>
              <a:t> </a:t>
            </a:r>
            <a:r>
              <a:rPr lang="en-US" sz="1400" dirty="0">
                <a:latin typeface="Arial"/>
                <a:cs typeface="Arial"/>
              </a:rPr>
              <a:t>mean a maximum of two visitors per day at aged care homes. Individual homes may have further restrictions so best to check ahead before visiting.</a:t>
            </a:r>
            <a:r>
              <a:rPr lang="en-US" sz="1400" dirty="0">
                <a:solidFill>
                  <a:srgbClr val="FF0000"/>
                </a:solidFill>
                <a:latin typeface="Arial"/>
                <a:cs typeface="Arial"/>
              </a:rPr>
              <a:t> </a:t>
            </a:r>
            <a:r>
              <a:rPr lang="en-US" sz="1400" dirty="0">
                <a:latin typeface="Arial"/>
                <a:cs typeface="Arial"/>
                <a:hlinkClick r:id="rId3"/>
              </a:rPr>
              <a:t>nsw.gov.au</a:t>
            </a:r>
            <a:endParaRPr lang="en-US" sz="1400" dirty="0">
              <a:solidFill>
                <a:srgbClr val="000000"/>
              </a:solidFill>
              <a:latin typeface="Arial"/>
              <a:cs typeface="Arial"/>
            </a:endParaRPr>
          </a:p>
        </p:txBody>
      </p:sp>
      <p:pic>
        <p:nvPicPr>
          <p:cNvPr id="11" name="Picture 10" descr="Diagram, text&#10;&#10;Description automatically generated">
            <a:extLst>
              <a:ext uri="{FF2B5EF4-FFF2-40B4-BE49-F238E27FC236}">
                <a16:creationId xmlns:a16="http://schemas.microsoft.com/office/drawing/2014/main" id="{42404119-2A3D-664E-B5C5-25D760F6F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6675" y="1635612"/>
            <a:ext cx="2880000" cy="2880000"/>
          </a:xfrm>
          <a:prstGeom prst="rect">
            <a:avLst/>
          </a:prstGeom>
        </p:spPr>
      </p:pic>
      <p:pic>
        <p:nvPicPr>
          <p:cNvPr id="13" name="Picture 12" descr="Text, application&#10;&#10;Description automatically generated">
            <a:extLst>
              <a:ext uri="{FF2B5EF4-FFF2-40B4-BE49-F238E27FC236}">
                <a16:creationId xmlns:a16="http://schemas.microsoft.com/office/drawing/2014/main" id="{3D01505F-645C-5A41-899A-ABBD5E0961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6000" y="1628500"/>
            <a:ext cx="2880000" cy="2880000"/>
          </a:xfrm>
          <a:prstGeom prst="rect">
            <a:avLst/>
          </a:prstGeom>
        </p:spPr>
      </p:pic>
      <p:pic>
        <p:nvPicPr>
          <p:cNvPr id="10" name="Picture 9" descr="Diagram, application&#10;&#10;Description automatically generated">
            <a:extLst>
              <a:ext uri="{FF2B5EF4-FFF2-40B4-BE49-F238E27FC236}">
                <a16:creationId xmlns:a16="http://schemas.microsoft.com/office/drawing/2014/main" id="{99EA3893-FFF4-2D47-AF97-FC3ADC3659AA}"/>
              </a:ext>
            </a:extLst>
          </p:cNvPr>
          <p:cNvPicPr>
            <a:picLocks noChangeAspect="1"/>
          </p:cNvPicPr>
          <p:nvPr/>
        </p:nvPicPr>
        <p:blipFill>
          <a:blip r:embed="rId6"/>
          <a:stretch>
            <a:fillRect/>
          </a:stretch>
        </p:blipFill>
        <p:spPr>
          <a:xfrm>
            <a:off x="657624" y="1628225"/>
            <a:ext cx="2880000" cy="2880000"/>
          </a:xfrm>
          <a:prstGeom prst="rect">
            <a:avLst/>
          </a:prstGeom>
        </p:spPr>
      </p:pic>
      <p:sp>
        <p:nvSpPr>
          <p:cNvPr id="5" name="Rectangle 4"/>
          <p:cNvSpPr/>
          <p:nvPr/>
        </p:nvSpPr>
        <p:spPr>
          <a:xfrm>
            <a:off x="583599" y="942200"/>
            <a:ext cx="7839069" cy="369332"/>
          </a:xfrm>
          <a:prstGeom prst="rect">
            <a:avLst/>
          </a:prstGeom>
        </p:spPr>
        <p:txBody>
          <a:bodyPr wrap="none" lIns="91440" tIns="45720" rIns="91440" bIns="45720" anchor="t">
            <a:spAutoFit/>
          </a:bodyPr>
          <a:lstStyle/>
          <a:p>
            <a:r>
              <a:rPr lang="en-US" dirty="0">
                <a:solidFill>
                  <a:srgbClr val="000000"/>
                </a:solidFill>
              </a:rPr>
              <a:t>Note: </a:t>
            </a:r>
            <a:r>
              <a:rPr lang="en-US" dirty="0"/>
              <a:t>COVID safe measures </a:t>
            </a:r>
            <a:r>
              <a:rPr lang="en-US" dirty="0">
                <a:solidFill>
                  <a:srgbClr val="000000"/>
                </a:solidFill>
              </a:rPr>
              <a:t>are currently in place until 12:01am Monday 17 May</a:t>
            </a:r>
            <a:endParaRPr lang="en-AU" dirty="0">
              <a:solidFill>
                <a:srgbClr val="000000"/>
              </a:solidFill>
            </a:endParaRPr>
          </a:p>
        </p:txBody>
      </p:sp>
    </p:spTree>
    <p:extLst>
      <p:ext uri="{BB962C8B-B14F-4D97-AF65-F5344CB8AC3E}">
        <p14:creationId xmlns:p14="http://schemas.microsoft.com/office/powerpoint/2010/main" val="27451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3904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4079d7d-1e44-4c35-87e5-2a2bfb0730f3">
      <UserInfo>
        <DisplayName>Val Hayes</DisplayName>
        <AccountId>13</AccountId>
        <AccountType/>
      </UserInfo>
      <UserInfo>
        <DisplayName>Romit Patel</DisplayName>
        <AccountId>30</AccountId>
        <AccountType/>
      </UserInfo>
      <UserInfo>
        <DisplayName>Darren Behar</DisplayName>
        <AccountId>32</AccountId>
        <AccountType/>
      </UserInfo>
      <UserInfo>
        <DisplayName>Helen Phelan</DisplayName>
        <AccountId>24</AccountId>
        <AccountType/>
      </UserInfo>
      <UserInfo>
        <DisplayName>Robert Mannion</DisplayName>
        <AccountId>18</AccountId>
        <AccountType/>
      </UserInfo>
      <UserInfo>
        <DisplayName>Limited Access System Group</DisplayName>
        <AccountId>53</AccountId>
        <AccountType/>
      </UserInfo>
      <UserInfo>
        <DisplayName>SharingLinks.3952bac5-da5c-5bb0-a6bd-22512533e8db.OrganizationEdit.d1746618-aac2-42a4-afdd-6e6b110733b7</DisplayName>
        <AccountId>205</AccountId>
        <AccountType/>
      </UserInfo>
      <UserInfo>
        <DisplayName>Financial Management - NZ</DisplayName>
        <AccountId>47</AccountId>
        <AccountType/>
      </UserInfo>
      <UserInfo>
        <DisplayName>Eibhlis Moore</DisplayName>
        <AccountId>1125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8B5C226F859947B7F7B834B4CE7E09" ma:contentTypeVersion="12" ma:contentTypeDescription="Create a new document." ma:contentTypeScope="" ma:versionID="43008885281b6629b705ffd4dcf0ba29">
  <xsd:schema xmlns:xsd="http://www.w3.org/2001/XMLSchema" xmlns:xs="http://www.w3.org/2001/XMLSchema" xmlns:p="http://schemas.microsoft.com/office/2006/metadata/properties" xmlns:ns3="0d185bd6-d19f-420f-b3c9-4948496f225f" xmlns:ns4="24079d7d-1e44-4c35-87e5-2a2bfb0730f3" targetNamespace="http://schemas.microsoft.com/office/2006/metadata/properties" ma:root="true" ma:fieldsID="8ecd15b5a607e766cfe504321be8bf48" ns3:_="" ns4:_="">
    <xsd:import namespace="0d185bd6-d19f-420f-b3c9-4948496f225f"/>
    <xsd:import namespace="24079d7d-1e44-4c35-87e5-2a2bfb0730f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185bd6-d19f-420f-b3c9-4948496f2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4079d7d-1e44-4c35-87e5-2a2bfb0730f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D86B46-14E3-4D75-8419-BC2105BB5789}">
  <ds:schemaRefs>
    <ds:schemaRef ds:uri="http://purl.org/dc/elements/1.1/"/>
    <ds:schemaRef ds:uri="http://schemas.microsoft.com/office/2006/metadata/properties"/>
    <ds:schemaRef ds:uri="http://schemas.microsoft.com/office/2006/documentManagement/types"/>
    <ds:schemaRef ds:uri="24079d7d-1e44-4c35-87e5-2a2bfb0730f3"/>
    <ds:schemaRef ds:uri="http://purl.org/dc/terms/"/>
    <ds:schemaRef ds:uri="0d185bd6-d19f-420f-b3c9-4948496f225f"/>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73B9165-FBCF-41F6-9C4F-B9D8E1CFC6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185bd6-d19f-420f-b3c9-4948496f225f"/>
    <ds:schemaRef ds:uri="24079d7d-1e44-4c35-87e5-2a2bfb0730f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3E8ACF-CDB8-4259-A3B9-0C60402252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TotalTime>
  <Words>227</Words>
  <Application>Microsoft Office PowerPoint</Application>
  <PresentationFormat>Widescreen</PresentationFormat>
  <Paragraphs>18</Paragraphs>
  <Slides>4</Slides>
  <Notes>2</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COVID safe measures for Greater Sydney: social content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Jodie Wrigley</dc:creator>
  <cp:lastModifiedBy>Nicole Douglas (Ministry of Health)</cp:lastModifiedBy>
  <cp:revision>24</cp:revision>
  <cp:lastPrinted>2021-05-06T04:44:17Z</cp:lastPrinted>
  <dcterms:created xsi:type="dcterms:W3CDTF">2020-06-15T01:30:03Z</dcterms:created>
  <dcterms:modified xsi:type="dcterms:W3CDTF">2021-05-10T06:27:06Z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0x0101005C8B5C226F859947B7F7B834B4CE7E09</vt:lpwstr>
  </property>
</Properties>
</file>